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95" autoAdjust="0"/>
    <p:restoredTop sz="94660"/>
  </p:normalViewPr>
  <p:slideViewPr>
    <p:cSldViewPr>
      <p:cViewPr varScale="1">
        <p:scale>
          <a:sx n="87" d="100"/>
          <a:sy n="87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Titl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14B0-B06C-4E17-9D5E-00C1C18FAD91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A4D76-4728-49A7-8D08-04E534B40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Tex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anchor="b" anchorCtr="0"/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/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02CD5-87FC-4646-816B-491BB1320A17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67287-1D84-4E8B-A52E-5070CC4A3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Blank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anchor="b" anchorCtr="0"/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/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F92B-4D33-48F8-9EED-3F00AA547BEC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FA84D-D804-4CE9-8C96-E6FAE9714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overlayBlank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E03C2-62A5-494C-B9BB-3DFA0B9A1405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524A0-8EDB-4D0F-A90D-53A63E9A9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Blank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anchor="b"/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/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2CF93-5B2E-4534-8F97-B82D0F7963B9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5D261-C422-4856-BEE0-E965AF588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overlayBlank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anchor="b"/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/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D2444-2323-4D90-B3B5-A31AA5E165A9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1E72F-6D52-4E7A-AEFC-1809339AE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Vertica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BA46-0D13-4145-885F-386FCD9F99CB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AB16E-5006-42AF-88CC-2529040CA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8900"/>
            <a:ext cx="75834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F732B3B-4E34-434D-A546-C1FCC33D2182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262DB0B-6D4E-40C5-AFFB-D4BAE6903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9" name="explode.wav"/>
          </p:stSnd>
        </p:sndAc>
      </p:transition>
    </mc:Choice>
    <mc:Fallback xmlns="">
      <p:transition spd="slow">
        <p:fade/>
        <p:sndAc>
          <p:stSnd>
            <p:snd r:embed="rId10" name="explode.wav"/>
          </p:stSnd>
        </p:sndAc>
      </p:transition>
    </mc:Fallback>
  </mc:AlternateContent>
  <p:txStyles>
    <p:titleStyle>
      <a:lvl1pPr algn="ctr" rtl="0" fontAlgn="base">
        <a:lnSpc>
          <a:spcPct val="95000"/>
        </a:lnSpc>
        <a:spcBef>
          <a:spcPct val="0"/>
        </a:spcBef>
        <a:spcAft>
          <a:spcPct val="0"/>
        </a:spcAft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2pPr>
      <a:lvl3pPr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3pPr>
      <a:lvl4pPr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4pPr>
      <a:lvl5pPr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5pPr>
      <a:lvl6pPr marL="457200"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6pPr>
      <a:lvl7pPr marL="914400"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7pPr>
      <a:lvl8pPr marL="1371600"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8pPr>
      <a:lvl9pPr marL="1828800"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9pPr>
    </p:titleStyle>
    <p:bodyStyle>
      <a:lvl1pPr marL="457200" indent="-457200" algn="l" rtl="0" fontAlgn="base">
        <a:spcBef>
          <a:spcPts val="2000"/>
        </a:spcBef>
        <a:spcAft>
          <a:spcPct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rtl="0" fontAlgn="base">
        <a:spcBef>
          <a:spcPts val="1000"/>
        </a:spcBef>
        <a:spcAft>
          <a:spcPct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rtl="0" fontAlgn="base">
        <a:spcBef>
          <a:spcPts val="1000"/>
        </a:spcBef>
        <a:spcAft>
          <a:spcPct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rtl="0" fontAlgn="base">
        <a:spcBef>
          <a:spcPts val="1000"/>
        </a:spcBef>
        <a:spcAft>
          <a:spcPct val="0"/>
        </a:spcAft>
        <a:buSzPct val="90000"/>
        <a:buFont typeface="Wingdings" pitchFamily="2" charset="2"/>
        <a:buChar char=""/>
        <a:defRPr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rtl="0" fontAlgn="base">
        <a:spcBef>
          <a:spcPts val="1000"/>
        </a:spcBef>
        <a:spcAft>
          <a:spcPct val="0"/>
        </a:spcAft>
        <a:buSzPct val="90000"/>
        <a:buFont typeface="Wingdings" pitchFamily="2" charset="2"/>
        <a:buChar char=""/>
        <a:defRPr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png"/><Relationship Id="rId3" Type="http://schemas.openxmlformats.org/officeDocument/2006/relationships/audio" Target="../media/audio1.wav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audio" Target="../media/audio1.wav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png"/><Relationship Id="rId3" Type="http://schemas.openxmlformats.org/officeDocument/2006/relationships/audio" Target="../media/media2.wav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microsoft.com/office/2007/relationships/media" Target="../media/media2.wav"/><Relationship Id="rId1" Type="http://schemas.openxmlformats.org/officeDocument/2006/relationships/audio" Target="../media/audio3.wav"/><Relationship Id="rId6" Type="http://schemas.openxmlformats.org/officeDocument/2006/relationships/image" Target="../media/image27.png"/><Relationship Id="rId11" Type="http://schemas.openxmlformats.org/officeDocument/2006/relationships/image" Target="../media/image32.jpeg"/><Relationship Id="rId5" Type="http://schemas.openxmlformats.org/officeDocument/2006/relationships/audio" Target="../media/audio1.wav"/><Relationship Id="rId10" Type="http://schemas.openxmlformats.org/officeDocument/2006/relationships/image" Target="../media/image31.jpe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0.jpeg"/><Relationship Id="rId1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hyperlink" Target="http://www.images.google.com/" TargetMode="Externa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audio" Target="../media/audio1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hyperlink" Target="http://images.google.com/" TargetMode="External"/><Relationship Id="rId5" Type="http://schemas.openxmlformats.org/officeDocument/2006/relationships/image" Target="../media/image16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0">
              <a:srgbClr val="A603AB"/>
            </a:gs>
            <a:gs pos="0">
              <a:srgbClr val="A603AB"/>
            </a:gs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Castellar" pitchFamily="18" charset="0"/>
              </a:rPr>
              <a:t>Cheetah finch dog</a:t>
            </a:r>
            <a:endParaRPr lang="en-US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Castellar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 Black" pitchFamily="34" charset="0"/>
              </a:rPr>
              <a:t>Name : </a:t>
            </a:r>
            <a:r>
              <a:rPr lang="en-US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 Black" pitchFamily="34" charset="0"/>
              </a:rPr>
              <a:t>N</a:t>
            </a:r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 Black" pitchFamily="34" charset="0"/>
              </a:rPr>
              <a:t>athan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BYE!!!!!!!!!!!!!!!!!!!!!!!!!!!!!!!!!!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4578" name="Picture 2" descr="http://t2.gstatic.com/images?q=tbn:ANd9GcSaDHtZXkFKDoAyr_l5jzoGX1OuyjfS8HIhY0frrjGypZ9BuSKz:minimumwagehistorian.files.wordpress.com/2012/12/exploding-car.png%3Fw%3D6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0650" y="1181099"/>
            <a:ext cx="24003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http://t0.gstatic.com/images?q=tbn:ANd9GcTZPGG4qe8b9QhVgLML8z22HEoMxsTnLcTgpC3vCnJdWLiXblepzw:www.fxguide.com/wp-content/uploads/2011/04/Modus_SourceCode_explosion-interior02_vf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990600"/>
            <a:ext cx="32766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8" descr="http://t0.gstatic.com/images?q=tbn:ANd9GcS90CJd_3s_k6NtmrL6qOulJDTR7P4iHTRjOCRX64mrjg_F2v8i:www.smiley-faces.org/wallpaper/smiley-face-wallpaper-widescreen-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6201">
            <a:off x="2886075" y="1000125"/>
            <a:ext cx="9144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0" descr="http://t1.gstatic.com/images?q=tbn:ANd9GcTstm0TF7j-q7co_jBatxy9aIexlDa-12ZHILny6NOYk_eBA19n:fc04.deviantart.net/fs71/f/2013/045/c/c/le_happy_face_by_luchocas-d5uwq7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990600"/>
            <a:ext cx="228600" cy="363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AutoShape 16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3" name="AutoShape 18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4" name="AutoShape 20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5" name="AutoShape 22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6" name="AutoShape 26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7" name="AutoShape 28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8" name="AutoShape 30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9" name="AutoShape 32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90" name="AutoShape 34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91" name="AutoShape 36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92" name="AutoShape 38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pic>
        <p:nvPicPr>
          <p:cNvPr id="24593" name="Picture 40" descr="http://t0.gstatic.com/images?q=tbn:ANd9GcQVZKmK2wr4hNzU_8cFJo14aKWR6QXrP0MJk3Ihiol4ubCQlC371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3429000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4" name="Picture 42" descr="http://t1.gstatic.com/images?q=tbn:ANd9GcTVbgcxhIdz6AKX2yxhOGbq7ApG-Nx-YHhg9mxgLI_2JHzU-0b_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7400" y="4267200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5" name="Picture 44" descr="http://t1.gstatic.com/images?q=tbn:ANd9GcSB9O-XdWDMGkys0gxoxGEWRrZoYhk-FSUeGhWyHvO0kBZbF8uv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00800" y="24384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46" descr="http://t1.gstatic.com/images?q=tbn:ANd9GcRB-A-oS9ao06UNmQdnvhWc-R4jBY2MrHIM0-Nj--lRb89KEKtlFQ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9600" y="4724400"/>
            <a:ext cx="26860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7" name="Picture 48" descr="http://t2.gstatic.com/images?q=tbn:ANd9GcR36sqpaBjG9jsQ0-Rdl3NcMnZSXbjfHi_kNROUhZR7WNtgZsiGg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3048000"/>
            <a:ext cx="2505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924800" y="646510"/>
            <a:ext cx="195943" cy="1959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3" name="explode.wav"/>
          </p:stSnd>
        </p:sndAc>
      </p:transition>
    </mc:Choice>
    <mc:Fallback xmlns="">
      <p:transition spd="slow">
        <p:fade/>
        <p:sndAc>
          <p:stSnd>
            <p:snd r:embed="rId15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Any question?????????????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>
                  <a:outerShdw blurRad="38100" dist="38100" dir="2700000" algn="tl">
                    <a:srgbClr val="F0B31E"/>
                  </a:outerShdw>
                </a:effectLst>
                <a:latin typeface="Century Gothic" pitchFamily="34" charset="0"/>
              </a:rPr>
              <a:t>Well well  well  well  well WELL!!!!!!!!!!!</a:t>
            </a:r>
            <a:r>
              <a:rPr lang="en-US" smtClean="0">
                <a:effectLst>
                  <a:outerShdw blurRad="38100" dist="38100" dir="2700000" algn="tl">
                    <a:srgbClr val="F0B31E"/>
                  </a:outerShdw>
                </a:effectLst>
                <a:latin typeface="Century Gothic" pitchFamily="34" charset="0"/>
                <a:sym typeface="Wingdings" pitchFamily="2" charset="2"/>
              </a:rPr>
              <a:t> </a:t>
            </a:r>
            <a:endParaRPr lang="en-US" smtClean="0">
              <a:effectLst>
                <a:outerShdw blurRad="38100" dist="38100" dir="2700000" algn="tl">
                  <a:srgbClr val="F0B31E"/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 rot="20777502">
            <a:off x="7543800" y="2362200"/>
            <a:ext cx="1042988" cy="104298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Help 4">
            <a:hlinkClick r:id="" action="ppaction://noaction" highlightClick="1"/>
          </p:cNvPr>
          <p:cNvSpPr/>
          <p:nvPr/>
        </p:nvSpPr>
        <p:spPr>
          <a:xfrm rot="2990931">
            <a:off x="1828800" y="2667000"/>
            <a:ext cx="990600" cy="6858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605" name="AutoShape 2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06" name="AutoShape 4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07" name="AutoShape 6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08" name="AutoShape 8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09" name="AutoShape 10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10" name="AutoShape 12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11" name="AutoShape 14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12" name="AutoShape 16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13" name="AutoShape 18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pic>
        <p:nvPicPr>
          <p:cNvPr id="25614" name="Picture 20" descr="https://kennedysrms.wikispaces.com/file/view/question-mar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33528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22" descr="http://1.bp.blogspot.com/-uDZecxzWiwI/Tt4jhrH2ulI/AAAAAAAAAwY/a9lz4x4HYfI/s1600/Questio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1108081">
            <a:off x="7543800" y="3733800"/>
            <a:ext cx="8858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24" descr="http://www.farhanadhalla.com/wp-content/uploads/2010/11/questionMark-backgroun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904794">
            <a:off x="1697038" y="4260850"/>
            <a:ext cx="1524000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26" descr="http://static9.depositphotos.com/1621958/1137/i/950/depositphotos_11370867-3d-business-man---Gold-question-mark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1094277">
            <a:off x="5181600" y="33528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Picture 2" descr="http://t2.gstatic.com/images?q=tbn:ANd9GcRHXD7QLlebHQjI862Qf_ix9rUeFEBSQ0vGTFS_S7L5Q0fgH7Qjc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81400" y="5181600"/>
            <a:ext cx="1371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Picture 4" descr="http://t3.gstatic.com/images?q=tbn:ANd9GcSaPUTa9sha2T5_EQchndY1OOHDs0jHWpVYxtJgCC2X-mzbtsRQgA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1000" y="2667000"/>
            <a:ext cx="114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525971" y="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280072" y="1828800"/>
            <a:ext cx="245899" cy="24589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5" name="explode.wav"/>
          </p:stSnd>
        </p:sndAc>
      </p:transition>
    </mc:Choice>
    <mc:Fallback xmlns="">
      <p:transition spd="slow">
        <p:fade/>
        <p:sndAc>
          <p:stSnd>
            <p:snd r:embed="rId14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9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580376" cy="1685365"/>
          </a:xfrm>
          <a:blipFill>
            <a:blip r:embed="rId3"/>
            <a:stretch>
              <a:fillRect/>
            </a:stretch>
          </a:blipFill>
        </p:spPr>
        <p:txBody>
          <a:bodyPr/>
          <a:lstStyle/>
          <a:p>
            <a:r>
              <a:rPr lang="en-US" dirty="0" smtClean="0"/>
              <a:t>BYE NOW !!!!!!!!!!!!!!!!!!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371600"/>
            <a:ext cx="7580376" cy="914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!!!!!!!!!!!!!!!!!!!!!!!!!!!!!!!!!!!!!!!!!!!!!!!!!!!!!!!!!!!!!!!!!!!!!!!!!!!!!!!!!!!!!!!!!!!!!!!!!!!!!!!!!!!!!!!!!!!!!!!!!!!!!!!!!!!!!!!!!!!!!!!!!!!!!!!!!!!!!!!!!!!!!!!!!!!!!!!!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76499" y="2019300"/>
            <a:ext cx="4876800" cy="48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5010830"/>
            <a:ext cx="27146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886200"/>
            <a:ext cx="15240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49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7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83488" cy="1143000"/>
          </a:xfrm>
          <a:blipFill>
            <a:blip r:embed="rId3"/>
            <a:stretch>
              <a:fillRect/>
            </a:stretch>
          </a:blipFill>
          <a:ln>
            <a:solidFill>
              <a:srgbClr val="FF0000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Habitat of Your Animal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blipFill>
            <a:blip r:embed="rId3"/>
            <a:stretch>
              <a:fillRect/>
            </a:stretch>
          </a:blipFill>
        </p:spPr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Grasslands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Dry ,hot , windy , has wet season , is a sea of grass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 smtClean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7583488" cy="1143000"/>
          </a:xfrm>
          <a:blipFill>
            <a:blip r:embed="rId3"/>
            <a:stretch>
              <a:fillRect/>
            </a:stretch>
          </a:blip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More Information on Habitat </a:t>
            </a:r>
            <a:b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95400" y="1447800"/>
            <a:ext cx="6825343" cy="4114800"/>
          </a:xfrm>
          <a:blipFill>
            <a:blip r:embed="rId4"/>
            <a:stretch>
              <a:fillRect/>
            </a:stretch>
          </a:blipFill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habitat.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5"/>
              </a:rPr>
              <a:t>www.images.google.com</a:t>
            </a:r>
            <a:endParaRPr lang="en-US" b="1" dirty="0" smtClean="0">
              <a:ln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</a:t>
            </a:r>
          </a:p>
        </p:txBody>
      </p:sp>
      <p:pic>
        <p:nvPicPr>
          <p:cNvPr id="17411" name="Picture 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4648200"/>
            <a:ext cx="2808514" cy="184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7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152400"/>
            <a:ext cx="7583488" cy="3505200"/>
          </a:xfrm>
          <a:blipFill>
            <a:blip r:embed="rId3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Animal Adaptations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19200" y="3733800"/>
            <a:ext cx="7239000" cy="1700213"/>
          </a:xfr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Has to be able to  to live dry  windy areas and can eat grass and borrows and is a predator 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5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6"/>
            <a:ext cx="7583488" cy="2348753"/>
          </a:xfrm>
          <a:blipFill>
            <a:blip r:embed="rId3"/>
            <a:stretch>
              <a:fillRect/>
            </a:stretch>
          </a:blip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cheetah  finch dog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425560"/>
            <a:ext cx="7086600" cy="4421554"/>
          </a:xfrm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5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2" y="89646"/>
            <a:ext cx="7678737" cy="1586753"/>
          </a:xfr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Animals of grasslands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Some are African wild cat ,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golden eagle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red fox , blue finch , cheetah , tiger                         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hey!!</a:t>
            </a: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         attack</a:t>
            </a:r>
            <a:endParaRPr lang="en-US" dirty="0"/>
          </a:p>
        </p:txBody>
      </p:sp>
      <p:pic>
        <p:nvPicPr>
          <p:cNvPr id="20483" name="Picture 2" descr="http://t1.gstatic.com/images?q=tbn:ANd9GcRa4tawFnaYQpJPnBuZsaaKG_GfzK53iWfQYybYYFOI3NYvGz0y:1.bp.blogspot.com/-e02AIEZobcA/Ts2IlNyrVTI/AAAAAAAACtU/poeljn609KA/s1600/golden-eagle-attacks-cameraman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62825" y="5063104"/>
            <a:ext cx="1781175" cy="174194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20484" name="Picture 4" descr="http://t3.gstatic.com/images?q=tbn:ANd9GcRSUmHGYoYEg3YyQ2AtvW41T1Cj4IiJBQXISrqCj-Xy-kN02T1l:www.hoax-slayer.com/images/blue-tiger-sourc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771" y="501015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7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Algerian" pitchFamily="82" charset="0"/>
              </a:rPr>
              <a:t>Plants of grasslands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scene3d>
              <a:camera prst="perspective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Grass , milkweed , blazing star , sweet cone flower , purple cone flower , hay , poison ivy ,  sting needle.</a:t>
            </a:r>
            <a:endParaRPr lang="en-US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Evidence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flies so it can get food easily and it borrow for its shelter and can fly and find food and water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Citations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72400" y="457200"/>
            <a:ext cx="304800" cy="304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http://switchzoo.com/zoo.ht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http://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www.enchantedlearning.com/biome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http://www.mbgnet.net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/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hlinkClick r:id="rId6"/>
              </a:rPr>
              <a:t>http://images.google.com/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i="1" dirty="0" smtClean="0"/>
              <a:t> 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Inverted="1"/>
        <p:sndAc>
          <p:stSnd>
            <p:snd r:embed="rId4" name="explode.wav"/>
          </p:stSnd>
        </p:sndAc>
      </p:transition>
    </mc:Choice>
    <mc:Fallback xmlns="">
      <p:transition spd="slow">
        <p:fade/>
        <p:sndAc>
          <p:stSnd>
            <p:snd r:embed="rId7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181 0.87777 L 0.22014 -0.833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-8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4 0.7155 L 0.0059 -0.9067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-8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618 0.65834 L 0.09514 -0.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7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63 0.52546 L 0.05955 -0.8983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-7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851 0.68703 C 0.20695 0.67476 0.2059 0.66296 0.20504 0.65046 C 0.20729 0.5662 0.20833 0.48078 0.21215 0.39629 C 0.21198 0.37986 0.2191 0.24236 0.20504 0.19328 C 0.20278 0.16713 0.20295 0.14143 0.19896 0.11551 C 0.19948 0.07963 0.19549 0.03611 0.20504 -0.00024 C 0.20608 -0.01227 0.20695 -0.02686 0.21215 -0.03681 C 0.21476 -0.05093 0.21129 -0.03658 0.21684 -0.04815 C 0.21754 -0.04931 0.21754 -0.05116 0.21806 -0.05278 C 0.21875 -0.0544 0.21962 -0.05602 0.22049 -0.05741 C 0.2217 -0.06389 0.22847 -0.07848 0.23229 -0.08287 C 0.23629 -0.0875 0.24306 -0.09074 0.24774 -0.09399 C 0.25729 -0.09352 0.26684 -0.09375 0.27639 -0.09237 C 0.27778 -0.09213 0.27882 -0.09005 0.28004 -0.08936 C 0.28646 -0.08426 0.29549 -0.07269 0.30139 -0.07014 C 0.30799 -0.05741 0.31892 -0.04885 0.32639 -0.03681 C 0.3349 -0.02315 0.34254 -0.01019 0.35017 0.00439 C 0.35226 0.01296 0.35538 0.02106 0.35729 0.02986 C 0.35781 0.0324 0.35799 0.03518 0.35851 0.03773 C 0.3592 0.04097 0.36094 0.04722 0.36094 0.04722 C 0.36511 0.08009 0.36285 0.11921 0.35261 0.15023 C 0.35226 0.16203 0.35313 0.17407 0.35139 0.18541 C 0.35104 0.18773 0.34809 0.18726 0.3467 0.18865 C 0.3382 0.19652 0.32622 0.20254 0.31563 0.20601 C 0.29983 0.22083 0.25469 0.20926 0.25139 0.20926 C 0.24601 0.20717 0.23993 0.20902 0.23472 0.20601 C 0.22726 0.20162 0.22014 0.19027 0.21337 0.18379 C 0.21059 0.17615 0.2092 0.16782 0.20504 0.16157 C 0.19983 0.1537 0.19288 0.14722 0.18941 0.13773 C 0.18611 0.1287 0.18837 0.1331 0.18229 0.125 C 0.18056 0.11643 0.1783 0.11296 0.17396 0.10601 C 0.17014 0.08657 0.17622 0.11458 0.16927 0.09328 C 0.1684 0.09074 0.16875 0.08796 0.16806 0.08541 C 0.16684 0.08148 0.16493 0.07801 0.16337 0.0743 C 0.15781 0.03796 0.15747 -0.00024 0.17049 -0.03357 C 0.17865 -0.07709 0.19184 -0.11806 0.21684 -0.14954 C 0.22483 -0.15949 0.23212 -0.17084 0.24063 -0.17987 C 0.24462 -0.1838 0.24879 -0.18797 0.25261 -0.1926 C 0.25886 -0.19954 0.25886 -0.20093 0.26337 -0.20996 C 0.26406 -0.21181 0.26563 -0.21459 0.26563 -0.21459 C 0.26684 -0.22084 0.26892 -0.22477 0.27049 -0.23056 C 0.2691 -0.24121 0.26892 -0.25047 0.26441 -0.25926 C 0.26146 -0.27315 0.2658 -0.25417 0.26094 -0.26852 C 0.25486 -0.28658 0.26181 -0.27153 0.25608 -0.28287 C 0.24879 -0.32709 0.25017 -0.33588 0.25017 -0.39561 " pathEditMode="relative" ptsTypes="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5718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169</Words>
  <Application>Microsoft Office PowerPoint</Application>
  <PresentationFormat>On-screen Show (4:3)</PresentationFormat>
  <Paragraphs>32</Paragraphs>
  <Slides>12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Summer</vt:lpstr>
      <vt:lpstr>Cheetah finch dog</vt:lpstr>
      <vt:lpstr>Habitat of Your Animal</vt:lpstr>
      <vt:lpstr>More Information on Habitat  </vt:lpstr>
      <vt:lpstr>Animal Adaptations</vt:lpstr>
      <vt:lpstr> cheetah  finch dog</vt:lpstr>
      <vt:lpstr>Animals of grasslands</vt:lpstr>
      <vt:lpstr>Plants of grasslands</vt:lpstr>
      <vt:lpstr>Evidence</vt:lpstr>
      <vt:lpstr>Citations</vt:lpstr>
      <vt:lpstr>BYE!!!!!!!!!!!!!!!!!!!!!!!!!!!!!!!!!!</vt:lpstr>
      <vt:lpstr>Any question?????????????</vt:lpstr>
      <vt:lpstr>BYE NOW !!!!!!!!!!!!!!!!!!</vt:lpstr>
    </vt:vector>
  </TitlesOfParts>
  <Company>University of Memphis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Unistar</cp:lastModifiedBy>
  <cp:revision>33</cp:revision>
  <dcterms:created xsi:type="dcterms:W3CDTF">2013-04-16T01:24:27Z</dcterms:created>
  <dcterms:modified xsi:type="dcterms:W3CDTF">2013-05-24T14:25:34Z</dcterms:modified>
</cp:coreProperties>
</file>